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547" r:id="rId3"/>
    <p:sldId id="629" r:id="rId4"/>
    <p:sldId id="256" r:id="rId5"/>
    <p:sldId id="258" r:id="rId6"/>
    <p:sldId id="259" r:id="rId7"/>
    <p:sldId id="260" r:id="rId8"/>
    <p:sldId id="261" r:id="rId9"/>
    <p:sldId id="262" r:id="rId10"/>
    <p:sldId id="5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65A08-40B7-4343-8636-DD2F16FB40A3}" v="14" dt="2024-11-26T19:50:37.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9" d="100"/>
          <a:sy n="109" d="100"/>
        </p:scale>
        <p:origin x="6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rioti, Anthony J MAJ USARMY HQDA TJAGLCS (USA)" userId="44513f25-8c02-4c89-8b4d-ae340280bc75" providerId="ADAL" clId="{7CA65A08-40B7-4343-8636-DD2F16FB40A3}"/>
    <pc:docChg chg="custSel addSld delSld modSld delMainMaster">
      <pc:chgData name="Sterioti, Anthony J MAJ USARMY HQDA TJAGLCS (USA)" userId="44513f25-8c02-4c89-8b4d-ae340280bc75" providerId="ADAL" clId="{7CA65A08-40B7-4343-8636-DD2F16FB40A3}" dt="2024-11-26T19:54:33.068" v="109" actId="1076"/>
      <pc:docMkLst>
        <pc:docMk/>
      </pc:docMkLst>
      <pc:sldChg chg="delSp modSp mod">
        <pc:chgData name="Sterioti, Anthony J MAJ USARMY HQDA TJAGLCS (USA)" userId="44513f25-8c02-4c89-8b4d-ae340280bc75" providerId="ADAL" clId="{7CA65A08-40B7-4343-8636-DD2F16FB40A3}" dt="2024-11-26T19:54:33.068" v="109" actId="1076"/>
        <pc:sldMkLst>
          <pc:docMk/>
          <pc:sldMk cId="3230283708" sldId="256"/>
        </pc:sldMkLst>
        <pc:spChg chg="mod">
          <ac:chgData name="Sterioti, Anthony J MAJ USARMY HQDA TJAGLCS (USA)" userId="44513f25-8c02-4c89-8b4d-ae340280bc75" providerId="ADAL" clId="{7CA65A08-40B7-4343-8636-DD2F16FB40A3}" dt="2024-11-26T19:54:33.068" v="109" actId="1076"/>
          <ac:spMkLst>
            <pc:docMk/>
            <pc:sldMk cId="3230283708" sldId="256"/>
            <ac:spMk id="2" creationId="{B7574567-D4E9-75EA-7FF1-C66BF181D1B1}"/>
          </ac:spMkLst>
        </pc:spChg>
        <pc:spChg chg="del">
          <ac:chgData name="Sterioti, Anthony J MAJ USARMY HQDA TJAGLCS (USA)" userId="44513f25-8c02-4c89-8b4d-ae340280bc75" providerId="ADAL" clId="{7CA65A08-40B7-4343-8636-DD2F16FB40A3}" dt="2024-11-26T19:51:33.298" v="60" actId="478"/>
          <ac:spMkLst>
            <pc:docMk/>
            <pc:sldMk cId="3230283708" sldId="256"/>
            <ac:spMk id="3" creationId="{F2504353-4330-3099-EBE0-C27B6B33815C}"/>
          </ac:spMkLst>
        </pc:spChg>
      </pc:sldChg>
      <pc:sldChg chg="addSp modSp new del mod">
        <pc:chgData name="Sterioti, Anthony J MAJ USARMY HQDA TJAGLCS (USA)" userId="44513f25-8c02-4c89-8b4d-ae340280bc75" providerId="ADAL" clId="{7CA65A08-40B7-4343-8636-DD2F16FB40A3}" dt="2024-11-26T19:47:43.829" v="18" actId="47"/>
        <pc:sldMkLst>
          <pc:docMk/>
          <pc:sldMk cId="3007427262" sldId="257"/>
        </pc:sldMkLst>
        <pc:spChg chg="add mod">
          <ac:chgData name="Sterioti, Anthony J MAJ USARMY HQDA TJAGLCS (USA)" userId="44513f25-8c02-4c89-8b4d-ae340280bc75" providerId="ADAL" clId="{7CA65A08-40B7-4343-8636-DD2F16FB40A3}" dt="2024-11-26T19:46:43.638" v="4" actId="1076"/>
          <ac:spMkLst>
            <pc:docMk/>
            <pc:sldMk cId="3007427262" sldId="257"/>
            <ac:spMk id="2" creationId="{9815A73C-5EDF-170F-5679-F582E84FEE44}"/>
          </ac:spMkLst>
        </pc:spChg>
        <pc:spChg chg="add mod">
          <ac:chgData name="Sterioti, Anthony J MAJ USARMY HQDA TJAGLCS (USA)" userId="44513f25-8c02-4c89-8b4d-ae340280bc75" providerId="ADAL" clId="{7CA65A08-40B7-4343-8636-DD2F16FB40A3}" dt="2024-11-26T19:46:58.328" v="7" actId="1076"/>
          <ac:spMkLst>
            <pc:docMk/>
            <pc:sldMk cId="3007427262" sldId="257"/>
            <ac:spMk id="4" creationId="{4EB09639-500F-93D5-6B54-4E780C101E1A}"/>
          </ac:spMkLst>
        </pc:spChg>
        <pc:picChg chg="add mod">
          <ac:chgData name="Sterioti, Anthony J MAJ USARMY HQDA TJAGLCS (USA)" userId="44513f25-8c02-4c89-8b4d-ae340280bc75" providerId="ADAL" clId="{7CA65A08-40B7-4343-8636-DD2F16FB40A3}" dt="2024-11-26T19:46:48.166" v="5"/>
          <ac:picMkLst>
            <pc:docMk/>
            <pc:sldMk cId="3007427262" sldId="257"/>
            <ac:picMk id="3" creationId="{EDB69DE1-225F-6C43-696E-0081EBE65F8F}"/>
          </ac:picMkLst>
        </pc:picChg>
      </pc:sldChg>
      <pc:sldChg chg="addSp delSp modSp new mod">
        <pc:chgData name="Sterioti, Anthony J MAJ USARMY HQDA TJAGLCS (USA)" userId="44513f25-8c02-4c89-8b4d-ae340280bc75" providerId="ADAL" clId="{7CA65A08-40B7-4343-8636-DD2F16FB40A3}" dt="2024-11-26T19:52:11.975" v="75" actId="1035"/>
        <pc:sldMkLst>
          <pc:docMk/>
          <pc:sldMk cId="2697542844" sldId="258"/>
        </pc:sldMkLst>
        <pc:spChg chg="mod">
          <ac:chgData name="Sterioti, Anthony J MAJ USARMY HQDA TJAGLCS (USA)" userId="44513f25-8c02-4c89-8b4d-ae340280bc75" providerId="ADAL" clId="{7CA65A08-40B7-4343-8636-DD2F16FB40A3}" dt="2024-11-26T19:51:54.309" v="64" actId="1076"/>
          <ac:spMkLst>
            <pc:docMk/>
            <pc:sldMk cId="2697542844" sldId="258"/>
            <ac:spMk id="2" creationId="{495759BE-37CD-34B4-74E5-1DC48E8CE2B7}"/>
          </ac:spMkLst>
        </pc:spChg>
        <pc:spChg chg="del">
          <ac:chgData name="Sterioti, Anthony J MAJ USARMY HQDA TJAGLCS (USA)" userId="44513f25-8c02-4c89-8b4d-ae340280bc75" providerId="ADAL" clId="{7CA65A08-40B7-4343-8636-DD2F16FB40A3}" dt="2024-11-26T19:47:20.077" v="11"/>
          <ac:spMkLst>
            <pc:docMk/>
            <pc:sldMk cId="2697542844" sldId="258"/>
            <ac:spMk id="3" creationId="{66E3D0A1-A16F-F141-8CE7-8C999BB5F0A0}"/>
          </ac:spMkLst>
        </pc:spChg>
        <pc:spChg chg="add mod">
          <ac:chgData name="Sterioti, Anthony J MAJ USARMY HQDA TJAGLCS (USA)" userId="44513f25-8c02-4c89-8b4d-ae340280bc75" providerId="ADAL" clId="{7CA65A08-40B7-4343-8636-DD2F16FB40A3}" dt="2024-11-26T19:52:09.117" v="68" actId="1076"/>
          <ac:spMkLst>
            <pc:docMk/>
            <pc:sldMk cId="2697542844" sldId="258"/>
            <ac:spMk id="5" creationId="{1FBF4D62-03A0-1E77-61A6-786C4AE29BE9}"/>
          </ac:spMkLst>
        </pc:spChg>
        <pc:picChg chg="add mod">
          <ac:chgData name="Sterioti, Anthony J MAJ USARMY HQDA TJAGLCS (USA)" userId="44513f25-8c02-4c89-8b4d-ae340280bc75" providerId="ADAL" clId="{7CA65A08-40B7-4343-8636-DD2F16FB40A3}" dt="2024-11-26T19:52:11.975" v="75" actId="1035"/>
          <ac:picMkLst>
            <pc:docMk/>
            <pc:sldMk cId="2697542844" sldId="258"/>
            <ac:picMk id="4" creationId="{580805A8-918B-506F-DAA2-C29FA014FDCE}"/>
          </ac:picMkLst>
        </pc:picChg>
      </pc:sldChg>
      <pc:sldChg chg="addSp delSp modSp new mod">
        <pc:chgData name="Sterioti, Anthony J MAJ USARMY HQDA TJAGLCS (USA)" userId="44513f25-8c02-4c89-8b4d-ae340280bc75" providerId="ADAL" clId="{7CA65A08-40B7-4343-8636-DD2F16FB40A3}" dt="2024-11-26T19:52:36.419" v="79" actId="1076"/>
        <pc:sldMkLst>
          <pc:docMk/>
          <pc:sldMk cId="2837936375" sldId="259"/>
        </pc:sldMkLst>
        <pc:spChg chg="mod">
          <ac:chgData name="Sterioti, Anthony J MAJ USARMY HQDA TJAGLCS (USA)" userId="44513f25-8c02-4c89-8b4d-ae340280bc75" providerId="ADAL" clId="{7CA65A08-40B7-4343-8636-DD2F16FB40A3}" dt="2024-11-26T19:52:27.959" v="77" actId="2711"/>
          <ac:spMkLst>
            <pc:docMk/>
            <pc:sldMk cId="2837936375" sldId="259"/>
            <ac:spMk id="2" creationId="{01616FE3-3052-4F4E-9DD8-F6F734E0CDE0}"/>
          </ac:spMkLst>
        </pc:spChg>
        <pc:spChg chg="add del">
          <ac:chgData name="Sterioti, Anthony J MAJ USARMY HQDA TJAGLCS (USA)" userId="44513f25-8c02-4c89-8b4d-ae340280bc75" providerId="ADAL" clId="{7CA65A08-40B7-4343-8636-DD2F16FB40A3}" dt="2024-11-26T19:48:16.857" v="23"/>
          <ac:spMkLst>
            <pc:docMk/>
            <pc:sldMk cId="2837936375" sldId="259"/>
            <ac:spMk id="3" creationId="{223E4C59-F079-A731-B5E5-D5F233F70A8F}"/>
          </ac:spMkLst>
        </pc:spChg>
        <pc:spChg chg="add mod">
          <ac:chgData name="Sterioti, Anthony J MAJ USARMY HQDA TJAGLCS (USA)" userId="44513f25-8c02-4c89-8b4d-ae340280bc75" providerId="ADAL" clId="{7CA65A08-40B7-4343-8636-DD2F16FB40A3}" dt="2024-11-26T19:52:36.419" v="79" actId="1076"/>
          <ac:spMkLst>
            <pc:docMk/>
            <pc:sldMk cId="2837936375" sldId="259"/>
            <ac:spMk id="6" creationId="{9A8622CF-7800-55CF-964C-E96955077A51}"/>
          </ac:spMkLst>
        </pc:spChg>
        <pc:picChg chg="add mod">
          <ac:chgData name="Sterioti, Anthony J MAJ USARMY HQDA TJAGLCS (USA)" userId="44513f25-8c02-4c89-8b4d-ae340280bc75" providerId="ADAL" clId="{7CA65A08-40B7-4343-8636-DD2F16FB40A3}" dt="2024-11-26T19:48:10.888" v="22"/>
          <ac:picMkLst>
            <pc:docMk/>
            <pc:sldMk cId="2837936375" sldId="259"/>
            <ac:picMk id="4" creationId="{56200491-5F16-D9E7-32DF-21BD991D1160}"/>
          </ac:picMkLst>
        </pc:picChg>
        <pc:picChg chg="add mod">
          <ac:chgData name="Sterioti, Anthony J MAJ USARMY HQDA TJAGLCS (USA)" userId="44513f25-8c02-4c89-8b4d-ae340280bc75" providerId="ADAL" clId="{7CA65A08-40B7-4343-8636-DD2F16FB40A3}" dt="2024-11-26T19:48:20.522" v="25" actId="1076"/>
          <ac:picMkLst>
            <pc:docMk/>
            <pc:sldMk cId="2837936375" sldId="259"/>
            <ac:picMk id="5" creationId="{B22BCBF2-1D40-1E4F-35E1-B382C4465A36}"/>
          </ac:picMkLst>
        </pc:picChg>
      </pc:sldChg>
      <pc:sldChg chg="addSp delSp modSp new mod">
        <pc:chgData name="Sterioti, Anthony J MAJ USARMY HQDA TJAGLCS (USA)" userId="44513f25-8c02-4c89-8b4d-ae340280bc75" providerId="ADAL" clId="{7CA65A08-40B7-4343-8636-DD2F16FB40A3}" dt="2024-11-26T19:52:59.342" v="83" actId="1076"/>
        <pc:sldMkLst>
          <pc:docMk/>
          <pc:sldMk cId="3977753361" sldId="260"/>
        </pc:sldMkLst>
        <pc:spChg chg="mod">
          <ac:chgData name="Sterioti, Anthony J MAJ USARMY HQDA TJAGLCS (USA)" userId="44513f25-8c02-4c89-8b4d-ae340280bc75" providerId="ADAL" clId="{7CA65A08-40B7-4343-8636-DD2F16FB40A3}" dt="2024-11-26T19:52:47.250" v="80" actId="2711"/>
          <ac:spMkLst>
            <pc:docMk/>
            <pc:sldMk cId="3977753361" sldId="260"/>
            <ac:spMk id="2" creationId="{A01161BA-A25A-100D-CDF8-8F315D09454E}"/>
          </ac:spMkLst>
        </pc:spChg>
        <pc:spChg chg="del mod">
          <ac:chgData name="Sterioti, Anthony J MAJ USARMY HQDA TJAGLCS (USA)" userId="44513f25-8c02-4c89-8b4d-ae340280bc75" providerId="ADAL" clId="{7CA65A08-40B7-4343-8636-DD2F16FB40A3}" dt="2024-11-26T19:49:31.915" v="39" actId="478"/>
          <ac:spMkLst>
            <pc:docMk/>
            <pc:sldMk cId="3977753361" sldId="260"/>
            <ac:spMk id="3" creationId="{B57866E1-F48B-A8E9-A211-075DF0CE1C68}"/>
          </ac:spMkLst>
        </pc:spChg>
        <pc:spChg chg="add mod">
          <ac:chgData name="Sterioti, Anthony J MAJ USARMY HQDA TJAGLCS (USA)" userId="44513f25-8c02-4c89-8b4d-ae340280bc75" providerId="ADAL" clId="{7CA65A08-40B7-4343-8636-DD2F16FB40A3}" dt="2024-11-26T19:52:52.162" v="81" actId="2711"/>
          <ac:spMkLst>
            <pc:docMk/>
            <pc:sldMk cId="3977753361" sldId="260"/>
            <ac:spMk id="4" creationId="{66A0DEEA-26F6-F599-03C5-58DBB22B03C8}"/>
          </ac:spMkLst>
        </pc:spChg>
        <pc:spChg chg="add mod">
          <ac:chgData name="Sterioti, Anthony J MAJ USARMY HQDA TJAGLCS (USA)" userId="44513f25-8c02-4c89-8b4d-ae340280bc75" providerId="ADAL" clId="{7CA65A08-40B7-4343-8636-DD2F16FB40A3}" dt="2024-11-26T19:52:59.342" v="83" actId="1076"/>
          <ac:spMkLst>
            <pc:docMk/>
            <pc:sldMk cId="3977753361" sldId="260"/>
            <ac:spMk id="5" creationId="{C5256861-2E84-ED4B-55F0-870A86C4017E}"/>
          </ac:spMkLst>
        </pc:spChg>
        <pc:picChg chg="add mod">
          <ac:chgData name="Sterioti, Anthony J MAJ USARMY HQDA TJAGLCS (USA)" userId="44513f25-8c02-4c89-8b4d-ae340280bc75" providerId="ADAL" clId="{7CA65A08-40B7-4343-8636-DD2F16FB40A3}" dt="2024-11-26T19:49:27.609" v="38" actId="1076"/>
          <ac:picMkLst>
            <pc:docMk/>
            <pc:sldMk cId="3977753361" sldId="260"/>
            <ac:picMk id="6" creationId="{C82E467D-3B11-0DC0-E7FB-96D547A93F95}"/>
          </ac:picMkLst>
        </pc:picChg>
      </pc:sldChg>
      <pc:sldChg chg="addSp delSp modSp new mod">
        <pc:chgData name="Sterioti, Anthony J MAJ USARMY HQDA TJAGLCS (USA)" userId="44513f25-8c02-4c89-8b4d-ae340280bc75" providerId="ADAL" clId="{7CA65A08-40B7-4343-8636-DD2F16FB40A3}" dt="2024-11-26T19:53:26.834" v="89" actId="1076"/>
        <pc:sldMkLst>
          <pc:docMk/>
          <pc:sldMk cId="455988379" sldId="261"/>
        </pc:sldMkLst>
        <pc:spChg chg="mod">
          <ac:chgData name="Sterioti, Anthony J MAJ USARMY HQDA TJAGLCS (USA)" userId="44513f25-8c02-4c89-8b4d-ae340280bc75" providerId="ADAL" clId="{7CA65A08-40B7-4343-8636-DD2F16FB40A3}" dt="2024-11-26T19:53:12.834" v="86" actId="1076"/>
          <ac:spMkLst>
            <pc:docMk/>
            <pc:sldMk cId="455988379" sldId="261"/>
            <ac:spMk id="2" creationId="{CA3652E2-AF82-1EC2-2E14-ABF681FEDB08}"/>
          </ac:spMkLst>
        </pc:spChg>
        <pc:spChg chg="del mod">
          <ac:chgData name="Sterioti, Anthony J MAJ USARMY HQDA TJAGLCS (USA)" userId="44513f25-8c02-4c89-8b4d-ae340280bc75" providerId="ADAL" clId="{7CA65A08-40B7-4343-8636-DD2F16FB40A3}" dt="2024-11-26T19:50:06.882" v="49" actId="478"/>
          <ac:spMkLst>
            <pc:docMk/>
            <pc:sldMk cId="455988379" sldId="261"/>
            <ac:spMk id="3" creationId="{ADBD8F5E-A13B-7939-F56F-F2D462C473BF}"/>
          </ac:spMkLst>
        </pc:spChg>
        <pc:spChg chg="add mod">
          <ac:chgData name="Sterioti, Anthony J MAJ USARMY HQDA TJAGLCS (USA)" userId="44513f25-8c02-4c89-8b4d-ae340280bc75" providerId="ADAL" clId="{7CA65A08-40B7-4343-8636-DD2F16FB40A3}" dt="2024-11-26T19:53:18.739" v="87" actId="2711"/>
          <ac:spMkLst>
            <pc:docMk/>
            <pc:sldMk cId="455988379" sldId="261"/>
            <ac:spMk id="4" creationId="{EBA8ECBA-4E2B-BF89-7887-E0DBADD18E8C}"/>
          </ac:spMkLst>
        </pc:spChg>
        <pc:spChg chg="add mod">
          <ac:chgData name="Sterioti, Anthony J MAJ USARMY HQDA TJAGLCS (USA)" userId="44513f25-8c02-4c89-8b4d-ae340280bc75" providerId="ADAL" clId="{7CA65A08-40B7-4343-8636-DD2F16FB40A3}" dt="2024-11-26T19:53:26.834" v="89" actId="1076"/>
          <ac:spMkLst>
            <pc:docMk/>
            <pc:sldMk cId="455988379" sldId="261"/>
            <ac:spMk id="5" creationId="{6E4C10C8-BE61-D334-2ABE-94138E6617BA}"/>
          </ac:spMkLst>
        </pc:spChg>
        <pc:picChg chg="add mod">
          <ac:chgData name="Sterioti, Anthony J MAJ USARMY HQDA TJAGLCS (USA)" userId="44513f25-8c02-4c89-8b4d-ae340280bc75" providerId="ADAL" clId="{7CA65A08-40B7-4343-8636-DD2F16FB40A3}" dt="2024-11-26T19:50:07.499" v="50"/>
          <ac:picMkLst>
            <pc:docMk/>
            <pc:sldMk cId="455988379" sldId="261"/>
            <ac:picMk id="6" creationId="{FAE756A0-5BFF-B25F-616B-493856631D8C}"/>
          </ac:picMkLst>
        </pc:picChg>
      </pc:sldChg>
      <pc:sldChg chg="addSp delSp modSp new mod">
        <pc:chgData name="Sterioti, Anthony J MAJ USARMY HQDA TJAGLCS (USA)" userId="44513f25-8c02-4c89-8b4d-ae340280bc75" providerId="ADAL" clId="{7CA65A08-40B7-4343-8636-DD2F16FB40A3}" dt="2024-11-26T19:53:40.172" v="92" actId="1076"/>
        <pc:sldMkLst>
          <pc:docMk/>
          <pc:sldMk cId="3111719960" sldId="262"/>
        </pc:sldMkLst>
        <pc:spChg chg="mod">
          <ac:chgData name="Sterioti, Anthony J MAJ USARMY HQDA TJAGLCS (USA)" userId="44513f25-8c02-4c89-8b4d-ae340280bc75" providerId="ADAL" clId="{7CA65A08-40B7-4343-8636-DD2F16FB40A3}" dt="2024-11-26T19:53:32.751" v="90" actId="2711"/>
          <ac:spMkLst>
            <pc:docMk/>
            <pc:sldMk cId="3111719960" sldId="262"/>
            <ac:spMk id="2" creationId="{7073EC2E-A877-A27D-47D3-AFDC85077CCB}"/>
          </ac:spMkLst>
        </pc:spChg>
        <pc:spChg chg="del">
          <ac:chgData name="Sterioti, Anthony J MAJ USARMY HQDA TJAGLCS (USA)" userId="44513f25-8c02-4c89-8b4d-ae340280bc75" providerId="ADAL" clId="{7CA65A08-40B7-4343-8636-DD2F16FB40A3}" dt="2024-11-26T19:50:28.317" v="54" actId="478"/>
          <ac:spMkLst>
            <pc:docMk/>
            <pc:sldMk cId="3111719960" sldId="262"/>
            <ac:spMk id="3" creationId="{85DAE640-CA27-BD75-2B32-92E6C7835C46}"/>
          </ac:spMkLst>
        </pc:spChg>
        <pc:spChg chg="mod">
          <ac:chgData name="Sterioti, Anthony J MAJ USARMY HQDA TJAGLCS (USA)" userId="44513f25-8c02-4c89-8b4d-ae340280bc75" providerId="ADAL" clId="{7CA65A08-40B7-4343-8636-DD2F16FB40A3}" dt="2024-11-26T19:50:37.359" v="55"/>
          <ac:spMkLst>
            <pc:docMk/>
            <pc:sldMk cId="3111719960" sldId="262"/>
            <ac:spMk id="14" creationId="{030F0899-F2A5-CA1F-36E2-B183D723BD89}"/>
          </ac:spMkLst>
        </pc:spChg>
        <pc:spChg chg="add mod">
          <ac:chgData name="Sterioti, Anthony J MAJ USARMY HQDA TJAGLCS (USA)" userId="44513f25-8c02-4c89-8b4d-ae340280bc75" providerId="ADAL" clId="{7CA65A08-40B7-4343-8636-DD2F16FB40A3}" dt="2024-11-26T19:53:40.172" v="92" actId="1076"/>
          <ac:spMkLst>
            <pc:docMk/>
            <pc:sldMk cId="3111719960" sldId="262"/>
            <ac:spMk id="15" creationId="{B19D92B1-782A-F679-B976-DBF74D2C6B44}"/>
          </ac:spMkLst>
        </pc:spChg>
        <pc:grpChg chg="add mod">
          <ac:chgData name="Sterioti, Anthony J MAJ USARMY HQDA TJAGLCS (USA)" userId="44513f25-8c02-4c89-8b4d-ae340280bc75" providerId="ADAL" clId="{7CA65A08-40B7-4343-8636-DD2F16FB40A3}" dt="2024-11-26T19:50:37.359" v="55"/>
          <ac:grpSpMkLst>
            <pc:docMk/>
            <pc:sldMk cId="3111719960" sldId="262"/>
            <ac:grpSpMk id="4" creationId="{6A2493B7-A3A0-9D9A-914B-95EE94445D39}"/>
          </ac:grpSpMkLst>
        </pc:grpChg>
        <pc:picChg chg="mod">
          <ac:chgData name="Sterioti, Anthony J MAJ USARMY HQDA TJAGLCS (USA)" userId="44513f25-8c02-4c89-8b4d-ae340280bc75" providerId="ADAL" clId="{7CA65A08-40B7-4343-8636-DD2F16FB40A3}" dt="2024-11-26T19:50:37.359" v="55"/>
          <ac:picMkLst>
            <pc:docMk/>
            <pc:sldMk cId="3111719960" sldId="262"/>
            <ac:picMk id="5" creationId="{D3ECD3BE-2A7A-E28B-D41D-3E89EEEFC7B0}"/>
          </ac:picMkLst>
        </pc:picChg>
        <pc:cxnChg chg="mod">
          <ac:chgData name="Sterioti, Anthony J MAJ USARMY HQDA TJAGLCS (USA)" userId="44513f25-8c02-4c89-8b4d-ae340280bc75" providerId="ADAL" clId="{7CA65A08-40B7-4343-8636-DD2F16FB40A3}" dt="2024-11-26T19:50:37.359" v="55"/>
          <ac:cxnSpMkLst>
            <pc:docMk/>
            <pc:sldMk cId="3111719960" sldId="262"/>
            <ac:cxnSpMk id="6" creationId="{75CD9311-5EB2-24B3-5DE6-FF09A48DA039}"/>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7" creationId="{6E844BFF-69C8-C7A2-62FA-9AC9BCDE1F20}"/>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8" creationId="{18703355-2604-9D8F-7401-9A0376540660}"/>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9" creationId="{DF99A759-21C6-A118-10BF-98AB974724E7}"/>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10" creationId="{7282564B-E8E6-7AC2-06C5-D4A98F1817DD}"/>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11" creationId="{FB159400-D5CE-22FF-05BD-A69FD59A08CF}"/>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12" creationId="{CE4BC62E-CC72-6B82-334E-5660365F099D}"/>
          </ac:cxnSpMkLst>
        </pc:cxnChg>
        <pc:cxnChg chg="mod">
          <ac:chgData name="Sterioti, Anthony J MAJ USARMY HQDA TJAGLCS (USA)" userId="44513f25-8c02-4c89-8b4d-ae340280bc75" providerId="ADAL" clId="{7CA65A08-40B7-4343-8636-DD2F16FB40A3}" dt="2024-11-26T19:50:37.359" v="55"/>
          <ac:cxnSpMkLst>
            <pc:docMk/>
            <pc:sldMk cId="3111719960" sldId="262"/>
            <ac:cxnSpMk id="13" creationId="{3E2B31CC-4A3C-0F68-FE3F-002F086918FE}"/>
          </ac:cxnSpMkLst>
        </pc:cxnChg>
      </pc:sldChg>
      <pc:sldChg chg="del">
        <pc:chgData name="Sterioti, Anthony J MAJ USARMY HQDA TJAGLCS (USA)" userId="44513f25-8c02-4c89-8b4d-ae340280bc75" providerId="ADAL" clId="{7CA65A08-40B7-4343-8636-DD2F16FB40A3}" dt="2024-11-26T19:13:18.321" v="2" actId="47"/>
        <pc:sldMkLst>
          <pc:docMk/>
          <pc:sldMk cId="1921465708" sldId="302"/>
        </pc:sldMkLst>
      </pc:sldChg>
      <pc:sldChg chg="del">
        <pc:chgData name="Sterioti, Anthony J MAJ USARMY HQDA TJAGLCS (USA)" userId="44513f25-8c02-4c89-8b4d-ae340280bc75" providerId="ADAL" clId="{7CA65A08-40B7-4343-8636-DD2F16FB40A3}" dt="2024-11-26T19:13:17.309" v="1" actId="47"/>
        <pc:sldMkLst>
          <pc:docMk/>
          <pc:sldMk cId="287714553" sldId="303"/>
        </pc:sldMkLst>
      </pc:sldChg>
      <pc:sldMasterChg chg="delSldLayout">
        <pc:chgData name="Sterioti, Anthony J MAJ USARMY HQDA TJAGLCS (USA)" userId="44513f25-8c02-4c89-8b4d-ae340280bc75" providerId="ADAL" clId="{7CA65A08-40B7-4343-8636-DD2F16FB40A3}" dt="2024-11-26T19:13:18.321" v="2" actId="47"/>
        <pc:sldMasterMkLst>
          <pc:docMk/>
          <pc:sldMasterMk cId="1218744437" sldId="2147483648"/>
        </pc:sldMasterMkLst>
        <pc:sldLayoutChg chg="del">
          <pc:chgData name="Sterioti, Anthony J MAJ USARMY HQDA TJAGLCS (USA)" userId="44513f25-8c02-4c89-8b4d-ae340280bc75" providerId="ADAL" clId="{7CA65A08-40B7-4343-8636-DD2F16FB40A3}" dt="2024-11-26T19:13:18.321" v="2" actId="47"/>
          <pc:sldLayoutMkLst>
            <pc:docMk/>
            <pc:sldMasterMk cId="1218744437" sldId="2147483648"/>
            <pc:sldLayoutMk cId="1363778236" sldId="2147483660"/>
          </pc:sldLayoutMkLst>
        </pc:sldLayoutChg>
      </pc:sldMasterChg>
      <pc:sldMasterChg chg="del delSldLayout">
        <pc:chgData name="Sterioti, Anthony J MAJ USARMY HQDA TJAGLCS (USA)" userId="44513f25-8c02-4c89-8b4d-ae340280bc75" providerId="ADAL" clId="{7CA65A08-40B7-4343-8636-DD2F16FB40A3}" dt="2024-11-26T19:13:17.309" v="1" actId="47"/>
        <pc:sldMasterMkLst>
          <pc:docMk/>
          <pc:sldMasterMk cId="2823022561" sldId="2147483661"/>
        </pc:sldMasterMkLst>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728715701" sldId="2147483662"/>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456846445" sldId="2147483663"/>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611867745" sldId="2147483664"/>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3378763674" sldId="2147483665"/>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916303002" sldId="2147483666"/>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327997677" sldId="2147483667"/>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4181570054" sldId="2147483668"/>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38126526" sldId="2147483669"/>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426652823" sldId="2147483670"/>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922395296" sldId="2147483671"/>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473505550" sldId="2147483672"/>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3836923910" sldId="2147483673"/>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840507226" sldId="2147483674"/>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663850346" sldId="2147483675"/>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148060337" sldId="2147483676"/>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2254193339" sldId="2147483677"/>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1783636" sldId="2147483678"/>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4101415454" sldId="2147483679"/>
          </pc:sldLayoutMkLst>
        </pc:sldLayoutChg>
        <pc:sldLayoutChg chg="del">
          <pc:chgData name="Sterioti, Anthony J MAJ USARMY HQDA TJAGLCS (USA)" userId="44513f25-8c02-4c89-8b4d-ae340280bc75" providerId="ADAL" clId="{7CA65A08-40B7-4343-8636-DD2F16FB40A3}" dt="2024-11-26T19:13:17.309" v="1" actId="47"/>
          <pc:sldLayoutMkLst>
            <pc:docMk/>
            <pc:sldMasterMk cId="2823022561" sldId="2147483661"/>
            <pc:sldLayoutMk cId="1002758605"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2B25C-136A-474B-A0D9-EAD6897DF757}"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5248A-7255-40CF-8120-77CC322B871D}" type="slidenum">
              <a:rPr lang="en-US" smtClean="0"/>
              <a:t>‹#›</a:t>
            </a:fld>
            <a:endParaRPr lang="en-US"/>
          </a:p>
        </p:txBody>
      </p:sp>
    </p:spTree>
    <p:extLst>
      <p:ext uri="{BB962C8B-B14F-4D97-AF65-F5344CB8AC3E}">
        <p14:creationId xmlns:p14="http://schemas.microsoft.com/office/powerpoint/2010/main" val="31581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7D06-87B9-5674-6964-2413427A2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D8BDD8-8406-428D-074C-AF7447AB8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80D98-FBF0-68AD-0F49-FEE3667A42C7}"/>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D0DA969C-6A61-A821-98AD-9CC703C7C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E5342-984B-C9CC-AC92-A6E548A824F2}"/>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425614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C19F-5D0B-C386-7C8B-8861A9D4E7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406D3-4528-8CF7-19DB-8FAEA9FBE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C9493-A816-85E8-81E3-29B473BF4096}"/>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03B8922B-F4FC-AC49-2DA5-68A581D2F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A35A6-7E07-F4DC-C5D7-7A21C5E9C1AF}"/>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25787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B1D369-679A-31DA-94A5-3F45145D7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BDA1D-21F5-8B9C-90BF-8BB4C7DE3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BC434-D540-3A74-C050-1EE168A60B31}"/>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751395DD-97BE-F1CB-29CA-E007C7330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0BEAB-BB09-59F2-04C0-1BB0166100AE}"/>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379278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219"/>
            <a:ext cx="10363200" cy="492443"/>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2" descr="TJAGLCS Crest">
            <a:extLst>
              <a:ext uri="{FF2B5EF4-FFF2-40B4-BE49-F238E27FC236}">
                <a16:creationId xmlns:a16="http://schemas.microsoft.com/office/drawing/2014/main" id="{23CE0313-DDAE-D28B-7253-03369CAC32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07401" cy="9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123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11521017" y="6583363"/>
            <a:ext cx="609600" cy="228600"/>
          </a:xfrm>
          <a:prstGeom prst="rect">
            <a:avLst/>
          </a:prstGeom>
          <a:noFill/>
        </p:spPr>
        <p:txBody>
          <a:bodyPr wrap="none"/>
          <a:lstStyle/>
          <a:p>
            <a:pPr algn="r" eaLnBrk="0" hangingPunct="0">
              <a:defRPr/>
            </a:pPr>
            <a:fld id="{47079EB4-A7E7-4DE0-A993-05FD37F7AF35}" type="slidenum">
              <a:rPr lang="en-US" sz="900">
                <a:latin typeface="Arial" pitchFamily="34" charset="0"/>
                <a:cs typeface="Arial" pitchFamily="34" charset="0"/>
              </a:rPr>
              <a:pPr algn="r" eaLnBrk="0" hangingPunct="0">
                <a:defRPr/>
              </a:pPr>
              <a:t>‹#›</a:t>
            </a:fld>
            <a:endParaRPr lang="en-US" sz="900" dirty="0">
              <a:latin typeface="Arial" pitchFamily="34" charset="0"/>
              <a:cs typeface="Arial" pitchFamily="34" charset="0"/>
            </a:endParaRPr>
          </a:p>
        </p:txBody>
      </p:sp>
      <p:sp>
        <p:nvSpPr>
          <p:cNvPr id="3" name="Content Placeholder 2"/>
          <p:cNvSpPr>
            <a:spLocks noGrp="1"/>
          </p:cNvSpPr>
          <p:nvPr>
            <p:ph idx="1"/>
          </p:nvPr>
        </p:nvSpPr>
        <p:spPr>
          <a:xfrm>
            <a:off x="609600" y="1600202"/>
            <a:ext cx="10972800" cy="4525963"/>
          </a:xfrm>
          <a:prstGeom prst="rect">
            <a:avLst/>
          </a:prstGeom>
        </p:spPr>
        <p:txBody>
          <a:bodyPr/>
          <a:lstStyle>
            <a:lvl1pPr>
              <a:buFont typeface="Arial" pitchFamily="34" charset="0"/>
              <a:buChar char="•"/>
              <a:defRPr sz="2400">
                <a:solidFill>
                  <a:schemeClr val="tx1"/>
                </a:solidFill>
                <a:latin typeface="Arial" pitchFamily="34" charset="0"/>
                <a:cs typeface="Arial" pitchFamily="34" charset="0"/>
              </a:defRPr>
            </a:lvl1pPr>
            <a:lvl2pPr>
              <a:buClrTx/>
              <a:buFont typeface="Arial" pitchFamily="34" charset="0"/>
              <a:buChar char="−"/>
              <a:defRPr sz="1800">
                <a:solidFill>
                  <a:schemeClr val="tx1"/>
                </a:solidFill>
                <a:latin typeface="Arial" pitchFamily="34" charset="0"/>
                <a:cs typeface="Arial" pitchFamily="34" charset="0"/>
              </a:defRPr>
            </a:lvl2pPr>
            <a:lvl3pPr>
              <a:buClrTx/>
              <a:buFont typeface="Arial" pitchFamily="34" charset="0"/>
              <a:buChar char="−"/>
              <a:defRPr sz="1800">
                <a:solidFill>
                  <a:schemeClr val="tx1"/>
                </a:solidFill>
                <a:latin typeface="Arial" pitchFamily="34" charset="0"/>
                <a:cs typeface="Arial" pitchFamily="34" charset="0"/>
              </a:defRPr>
            </a:lvl3pPr>
            <a:lvl4pPr>
              <a:buClrTx/>
              <a:buFont typeface="Arial" pitchFamily="34" charset="0"/>
              <a:buChar char="−"/>
              <a:defRPr sz="1800">
                <a:solidFill>
                  <a:schemeClr val="tx1"/>
                </a:solidFill>
                <a:latin typeface="Arial" pitchFamily="34" charset="0"/>
                <a:cs typeface="Arial" pitchFamily="34" charset="0"/>
              </a:defRPr>
            </a:lvl4pPr>
            <a:lvl5pPr>
              <a:buClrTx/>
              <a:buFont typeface="Arial" pitchFamily="34" charset="0"/>
              <a:buChar cha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5849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27"/>
            <a:ext cx="10972800" cy="492443"/>
          </a:xfrm>
        </p:spPr>
        <p:txBody>
          <a:bodyPr/>
          <a:lstStyle/>
          <a:p>
            <a:r>
              <a:rPr lang="en-US"/>
              <a:t>Click to edit Master title style</a:t>
            </a:r>
          </a:p>
        </p:txBody>
      </p:sp>
      <p:sp>
        <p:nvSpPr>
          <p:cNvPr id="3" name="Content Placeholder 2"/>
          <p:cNvSpPr>
            <a:spLocks noGrp="1"/>
          </p:cNvSpPr>
          <p:nvPr>
            <p:ph idx="1"/>
          </p:nvPr>
        </p:nvSpPr>
        <p:spPr>
          <a:xfrm>
            <a:off x="609600" y="1143003"/>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200" b="1">
                <a:solidFill>
                  <a:schemeClr val="tx1"/>
                </a:solidFill>
              </a:defRPr>
            </a:lvl1pPr>
          </a:lstStyle>
          <a:p>
            <a:fld id="{6E1A77EF-BF8E-4C45-9CDC-24DDCA95018F}" type="slidenum">
              <a:rPr lang="en-US" smtClean="0"/>
              <a:pPr/>
              <a:t>‹#›</a:t>
            </a:fld>
            <a:endParaRPr lang="en-US" dirty="0"/>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19471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6E1A77EF-BF8E-4C45-9CDC-24DDCA95018F}" type="slidenum">
              <a:rPr lang="en-US" smtClean="0"/>
              <a:pPr/>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412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2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24F7-A775-D331-C40E-F399A9D48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D7F81-F090-3F33-49AC-DD0F7ACD42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56B24-BC47-6533-D2A5-89C3EACAA6A2}"/>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C9CD3350-D545-5E9F-4373-C3555E35F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82A89-7DED-25B0-5027-FB30A3B84451}"/>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33029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479D-BEB8-192B-3390-60F8279B7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C2F3D-A04F-0CA0-38A6-7AC2CCD82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03139-BB8A-3D1B-C3F5-2B67073B056F}"/>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0C176FC7-5912-4B50-BC38-06A422B1E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6E52F-CE2E-2EA2-6B34-3323DF826107}"/>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348496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7F66-270A-1391-233C-1A4CED74E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0C327-FB99-1B17-2D4A-70BA7204E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5D8F2-B74B-9578-70A4-E5A7CB008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74B1F-E959-65A1-9723-A6BF56C13AF2}"/>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6" name="Footer Placeholder 5">
            <a:extLst>
              <a:ext uri="{FF2B5EF4-FFF2-40B4-BE49-F238E27FC236}">
                <a16:creationId xmlns:a16="http://schemas.microsoft.com/office/drawing/2014/main" id="{ED2DB44A-13A6-1D50-DAE9-B8FE5782E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8C597-90E8-B74A-B8A4-74669F301514}"/>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426566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42FF-5B4A-F17E-6078-72B4EEA55A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200A96-3639-AB80-2EA9-1389FFA0E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7B16D0-D6FD-CCE2-695B-DABB1FE3F2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45356-ACEB-A98A-BE1D-9C3371247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256DC-F9BA-179A-EFEB-56F4638CC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734CEF-BE35-AFC2-596E-AE272F51B5E3}"/>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8" name="Footer Placeholder 7">
            <a:extLst>
              <a:ext uri="{FF2B5EF4-FFF2-40B4-BE49-F238E27FC236}">
                <a16:creationId xmlns:a16="http://schemas.microsoft.com/office/drawing/2014/main" id="{78485EC6-7A64-AC80-9850-029EB5780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35ED39-235D-E971-A2BE-572CF3A331C9}"/>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245810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F4B5-A240-0BE1-B423-A455880F8A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B2675-09D5-0318-399A-15ACB0BBAE95}"/>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4" name="Footer Placeholder 3">
            <a:extLst>
              <a:ext uri="{FF2B5EF4-FFF2-40B4-BE49-F238E27FC236}">
                <a16:creationId xmlns:a16="http://schemas.microsoft.com/office/drawing/2014/main" id="{875F0BBC-B845-EDC9-494C-009FB27E8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79669-88A0-90C5-0E26-E41E29D70C24}"/>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120394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C7F5D-9823-0642-7152-8EE4A61E09A7}"/>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3" name="Footer Placeholder 2">
            <a:extLst>
              <a:ext uri="{FF2B5EF4-FFF2-40B4-BE49-F238E27FC236}">
                <a16:creationId xmlns:a16="http://schemas.microsoft.com/office/drawing/2014/main" id="{D2E5AEFE-F889-B5F2-D75A-D874D3F986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F06DE4-75E1-B9F9-1026-6A0DFFFEB26E}"/>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60458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D130-DE8E-15AA-3204-60C86CC0B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48C0AE-E156-AC63-84AB-AAD1CEB7C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DD0FD-2EAC-4DF6-C001-C69145636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51C6B-240B-B2CF-778F-6B815A048CF7}"/>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6" name="Footer Placeholder 5">
            <a:extLst>
              <a:ext uri="{FF2B5EF4-FFF2-40B4-BE49-F238E27FC236}">
                <a16:creationId xmlns:a16="http://schemas.microsoft.com/office/drawing/2014/main" id="{9C084F57-8EAC-E60A-89A0-4E31D0291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3DC19-2030-3BD9-2BD9-52C620B5EA98}"/>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2844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B3B0-D095-5EA5-864D-FEC5A8298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4977D3-7132-82CB-5C07-531C66B1E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7D14B0-6D3C-CDDF-E0C6-404F04138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326C0-1074-9B7F-782B-FDDEF035141F}"/>
              </a:ext>
            </a:extLst>
          </p:cNvPr>
          <p:cNvSpPr>
            <a:spLocks noGrp="1"/>
          </p:cNvSpPr>
          <p:nvPr>
            <p:ph type="dt" sz="half" idx="10"/>
          </p:nvPr>
        </p:nvSpPr>
        <p:spPr/>
        <p:txBody>
          <a:bodyPr/>
          <a:lstStyle/>
          <a:p>
            <a:fld id="{08FB82F4-3F20-42C3-B927-AC14C93754F2}" type="datetimeFigureOut">
              <a:rPr lang="en-US" smtClean="0"/>
              <a:t>12/2/2024</a:t>
            </a:fld>
            <a:endParaRPr lang="en-US"/>
          </a:p>
        </p:txBody>
      </p:sp>
      <p:sp>
        <p:nvSpPr>
          <p:cNvPr id="6" name="Footer Placeholder 5">
            <a:extLst>
              <a:ext uri="{FF2B5EF4-FFF2-40B4-BE49-F238E27FC236}">
                <a16:creationId xmlns:a16="http://schemas.microsoft.com/office/drawing/2014/main" id="{2D848723-C7B2-B2E2-BA7D-1906BC7A9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0D5B14-F0E9-DC8A-501C-526B7C45DC9A}"/>
              </a:ext>
            </a:extLst>
          </p:cNvPr>
          <p:cNvSpPr>
            <a:spLocks noGrp="1"/>
          </p:cNvSpPr>
          <p:nvPr>
            <p:ph type="sldNum" sz="quarter" idx="12"/>
          </p:nvPr>
        </p:nvSpPr>
        <p:spPr/>
        <p:txBody>
          <a:bodyPr/>
          <a:lstStyle/>
          <a:p>
            <a:fld id="{39084DD0-05FD-4D35-81E1-92D5B2940C5D}" type="slidenum">
              <a:rPr lang="en-US" smtClean="0"/>
              <a:t>‹#›</a:t>
            </a:fld>
            <a:endParaRPr lang="en-US"/>
          </a:p>
        </p:txBody>
      </p:sp>
    </p:spTree>
    <p:extLst>
      <p:ext uri="{BB962C8B-B14F-4D97-AF65-F5344CB8AC3E}">
        <p14:creationId xmlns:p14="http://schemas.microsoft.com/office/powerpoint/2010/main" val="130770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A856A-088D-F88D-BF10-29AB62F921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4F1227-76A3-5A49-1A08-0A9624812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16B42-E35C-A0FF-08E6-7421727FB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82F4-3F20-42C3-B927-AC14C93754F2}" type="datetimeFigureOut">
              <a:rPr lang="en-US" smtClean="0"/>
              <a:t>12/2/2024</a:t>
            </a:fld>
            <a:endParaRPr lang="en-US"/>
          </a:p>
        </p:txBody>
      </p:sp>
      <p:sp>
        <p:nvSpPr>
          <p:cNvPr id="5" name="Footer Placeholder 4">
            <a:extLst>
              <a:ext uri="{FF2B5EF4-FFF2-40B4-BE49-F238E27FC236}">
                <a16:creationId xmlns:a16="http://schemas.microsoft.com/office/drawing/2014/main" id="{FA189822-35E2-E668-78D5-D2FFF102B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31C383-F9DF-3AC6-5AD2-9D5A68397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84DD0-05FD-4D35-81E1-92D5B2940C5D}" type="slidenum">
              <a:rPr lang="en-US" smtClean="0"/>
              <a:t>‹#›</a:t>
            </a:fld>
            <a:endParaRPr lang="en-US"/>
          </a:p>
        </p:txBody>
      </p:sp>
    </p:spTree>
    <p:extLst>
      <p:ext uri="{BB962C8B-B14F-4D97-AF65-F5344CB8AC3E}">
        <p14:creationId xmlns:p14="http://schemas.microsoft.com/office/powerpoint/2010/main" val="121874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a:xfrm>
            <a:off x="1206500" y="228600"/>
            <a:ext cx="9779000" cy="49212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endParaRPr lang="en-US"/>
          </a:p>
        </p:txBody>
      </p:sp>
      <p:sp>
        <p:nvSpPr>
          <p:cNvPr id="1308677" name="Text Box 5"/>
          <p:cNvSpPr txBox="1">
            <a:spLocks noChangeArrowheads="1"/>
          </p:cNvSpPr>
          <p:nvPr/>
        </p:nvSpPr>
        <p:spPr bwMode="gray">
          <a:xfrm>
            <a:off x="775709" y="6581775"/>
            <a:ext cx="2603597" cy="261610"/>
          </a:xfrm>
          <a:prstGeom prst="rect">
            <a:avLst/>
          </a:prstGeom>
          <a:noFill/>
          <a:ln w="9525">
            <a:noFill/>
            <a:miter lim="800000"/>
            <a:headEnd/>
            <a:tailEnd/>
          </a:ln>
          <a:effectLst/>
        </p:spPr>
        <p:txBody>
          <a:bodyPr wrap="none">
            <a:spAutoFit/>
          </a:bodyPr>
          <a:lstStyle/>
          <a:p>
            <a:pPr algn="ctr">
              <a:defRPr/>
            </a:pPr>
            <a:r>
              <a:rPr lang="en-US" sz="1100" b="1" i="1" dirty="0">
                <a:latin typeface="Arial" pitchFamily="34" charset="0"/>
                <a:cs typeface="Arial" pitchFamily="34" charset="0"/>
              </a:rPr>
              <a:t>SOLDIER</a:t>
            </a:r>
            <a:r>
              <a:rPr lang="en-US" sz="1100" b="1" i="1" baseline="0" dirty="0">
                <a:latin typeface="Arial" pitchFamily="34" charset="0"/>
                <a:cs typeface="Arial" pitchFamily="34" charset="0"/>
              </a:rPr>
              <a:t> FIRST</a:t>
            </a:r>
            <a:r>
              <a:rPr lang="en-US" sz="1100" b="1" i="1" dirty="0">
                <a:latin typeface="Arial" pitchFamily="34" charset="0"/>
                <a:cs typeface="Arial" pitchFamily="34" charset="0"/>
              </a:rPr>
              <a:t>, LAWYER</a:t>
            </a:r>
            <a:r>
              <a:rPr lang="en-US" sz="1100" b="1" i="1" baseline="0" dirty="0">
                <a:latin typeface="Arial" pitchFamily="34" charset="0"/>
                <a:cs typeface="Arial" pitchFamily="34" charset="0"/>
              </a:rPr>
              <a:t> ALWAYS</a:t>
            </a:r>
            <a:endParaRPr lang="en-US" sz="1100" i="1" dirty="0">
              <a:latin typeface="Arial" pitchFamily="34" charset="0"/>
              <a:cs typeface="Arial" pitchFamily="34" charset="0"/>
            </a:endParaRPr>
          </a:p>
        </p:txBody>
      </p:sp>
      <p:cxnSp>
        <p:nvCxnSpPr>
          <p:cNvPr id="1030" name="Straight Connector 11"/>
          <p:cNvCxnSpPr>
            <a:cxnSpLocks noChangeShapeType="1"/>
          </p:cNvCxnSpPr>
          <p:nvPr userDrawn="1"/>
        </p:nvCxnSpPr>
        <p:spPr bwMode="auto">
          <a:xfrm>
            <a:off x="1219200" y="838200"/>
            <a:ext cx="9753600" cy="0"/>
          </a:xfrm>
          <a:prstGeom prst="line">
            <a:avLst/>
          </a:prstGeom>
          <a:noFill/>
          <a:ln w="25400" algn="ctr">
            <a:solidFill>
              <a:schemeClr val="tx1"/>
            </a:solidFill>
            <a:round/>
            <a:headEnd/>
            <a:tailEnd/>
          </a:ln>
        </p:spPr>
      </p:cxnSp>
      <p:cxnSp>
        <p:nvCxnSpPr>
          <p:cNvPr id="1031" name="Straight Connector 15"/>
          <p:cNvCxnSpPr>
            <a:cxnSpLocks noChangeShapeType="1"/>
          </p:cNvCxnSpPr>
          <p:nvPr userDrawn="1"/>
        </p:nvCxnSpPr>
        <p:spPr bwMode="auto">
          <a:xfrm>
            <a:off x="1219200" y="914400"/>
            <a:ext cx="9753600" cy="0"/>
          </a:xfrm>
          <a:prstGeom prst="line">
            <a:avLst/>
          </a:prstGeom>
          <a:noFill/>
          <a:ln w="25400" algn="ctr">
            <a:solidFill>
              <a:srgbClr val="FFC000"/>
            </a:solidFill>
            <a:round/>
            <a:headEnd/>
            <a:tailEnd/>
          </a:ln>
        </p:spPr>
      </p:cxnSp>
      <p:sp>
        <p:nvSpPr>
          <p:cNvPr id="17" name="TextBox 16"/>
          <p:cNvSpPr txBox="1"/>
          <p:nvPr userDrawn="1"/>
        </p:nvSpPr>
        <p:spPr>
          <a:xfrm>
            <a:off x="5435402" y="1"/>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sp>
        <p:nvSpPr>
          <p:cNvPr id="18" name="TextBox 17"/>
          <p:cNvSpPr txBox="1"/>
          <p:nvPr userDrawn="1"/>
        </p:nvSpPr>
        <p:spPr>
          <a:xfrm>
            <a:off x="5435402" y="6581776"/>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cxnSp>
        <p:nvCxnSpPr>
          <p:cNvPr id="1034" name="Straight Connector 18"/>
          <p:cNvCxnSpPr>
            <a:cxnSpLocks noChangeShapeType="1"/>
          </p:cNvCxnSpPr>
          <p:nvPr userDrawn="1"/>
        </p:nvCxnSpPr>
        <p:spPr bwMode="auto">
          <a:xfrm>
            <a:off x="1219200" y="6553200"/>
            <a:ext cx="10160000" cy="0"/>
          </a:xfrm>
          <a:prstGeom prst="line">
            <a:avLst/>
          </a:prstGeom>
          <a:noFill/>
          <a:ln w="25400" algn="ctr">
            <a:solidFill>
              <a:schemeClr val="tx1"/>
            </a:solidFill>
            <a:round/>
            <a:headEnd/>
            <a:tailEnd/>
          </a:ln>
        </p:spPr>
      </p:cxnSp>
      <p:cxnSp>
        <p:nvCxnSpPr>
          <p:cNvPr id="1035" name="Straight Connector 19"/>
          <p:cNvCxnSpPr>
            <a:cxnSpLocks noChangeShapeType="1"/>
          </p:cNvCxnSpPr>
          <p:nvPr userDrawn="1"/>
        </p:nvCxnSpPr>
        <p:spPr bwMode="auto">
          <a:xfrm>
            <a:off x="1219200" y="6477000"/>
            <a:ext cx="10160000" cy="0"/>
          </a:xfrm>
          <a:prstGeom prst="line">
            <a:avLst/>
          </a:prstGeom>
          <a:noFill/>
          <a:ln w="25400" algn="ctr">
            <a:solidFill>
              <a:srgbClr val="FFC000"/>
            </a:solidFill>
            <a:round/>
            <a:headEnd/>
            <a:tailEnd/>
          </a:ln>
        </p:spPr>
      </p:cxnSp>
      <p:sp>
        <p:nvSpPr>
          <p:cNvPr id="12" name="Footer Placeholder 1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pic>
        <p:nvPicPr>
          <p:cNvPr id="2" name="Picture 1" descr="Logo&#10;&#10;Description automatically generated">
            <a:extLst>
              <a:ext uri="{FF2B5EF4-FFF2-40B4-BE49-F238E27FC236}">
                <a16:creationId xmlns:a16="http://schemas.microsoft.com/office/drawing/2014/main" id="{DA48FBC4-42AA-8EF6-35C0-73ECB13E7F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06079" y="58143"/>
            <a:ext cx="1016000" cy="762000"/>
          </a:xfrm>
          <a:prstGeom prst="rect">
            <a:avLst/>
          </a:prstGeom>
        </p:spPr>
      </p:pic>
      <p:pic>
        <p:nvPicPr>
          <p:cNvPr id="3" name="Picture 2" descr="TJAGLCS Crest">
            <a:extLst>
              <a:ext uri="{FF2B5EF4-FFF2-40B4-BE49-F238E27FC236}">
                <a16:creationId xmlns:a16="http://schemas.microsoft.com/office/drawing/2014/main" id="{44A9DF8F-D26D-3C64-6557-03ABC0EF83A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736" y="43065"/>
            <a:ext cx="1142731"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3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TJAGLCS-training@army.mi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1450969"/>
            <a:ext cx="9144000" cy="430887"/>
          </a:xfrm>
        </p:spPr>
        <p:txBody>
          <a:bodyPr/>
          <a:lstStyle/>
          <a:p>
            <a:r>
              <a:rPr lang="en-US" sz="2800" dirty="0"/>
              <a:t>TJAGLCS Training Package</a:t>
            </a:r>
            <a:endParaRPr lang="en-US" sz="2200" dirty="0"/>
          </a:p>
        </p:txBody>
      </p:sp>
      <p:sp>
        <p:nvSpPr>
          <p:cNvPr id="3" name="Subtitle 2"/>
          <p:cNvSpPr>
            <a:spLocks noGrp="1"/>
          </p:cNvSpPr>
          <p:nvPr>
            <p:ph type="subTitle" idx="1"/>
          </p:nvPr>
        </p:nvSpPr>
        <p:spPr>
          <a:xfrm>
            <a:off x="2249261" y="4517023"/>
            <a:ext cx="7083879" cy="1752600"/>
          </a:xfrm>
        </p:spPr>
        <p:txBody>
          <a:bodyPr/>
          <a:lstStyle/>
          <a:p>
            <a:pPr>
              <a:tabLst>
                <a:tab pos="4572000" algn="l"/>
              </a:tabLst>
            </a:pPr>
            <a:r>
              <a:rPr lang="en-US" b="1" dirty="0">
                <a:latin typeface="Arial" panose="020B0604020202020204" pitchFamily="34" charset="0"/>
                <a:cs typeface="Arial" panose="020B0604020202020204" pitchFamily="34" charset="0"/>
              </a:rPr>
              <a:t>Unauthorized Commitments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Ratification</a:t>
            </a:r>
          </a:p>
          <a:p>
            <a:pPr>
              <a:tabLst>
                <a:tab pos="4572000" algn="l"/>
              </a:tabLst>
            </a:pPr>
            <a:r>
              <a:rPr lang="en-US" sz="2200" dirty="0"/>
              <a:t>December 2024</a:t>
            </a:r>
          </a:p>
        </p:txBody>
      </p:sp>
      <p:sp>
        <p:nvSpPr>
          <p:cNvPr id="5" name="AutoShape 2" descr="United States Army Judge Advocate General's Corps - Wikipedia">
            <a:extLst>
              <a:ext uri="{FF2B5EF4-FFF2-40B4-BE49-F238E27FC236}">
                <a16:creationId xmlns:a16="http://schemas.microsoft.com/office/drawing/2014/main" id="{5DFA56DA-FA36-3EF7-1620-4DF81811940D}"/>
              </a:ext>
            </a:extLst>
          </p:cNvPr>
          <p:cNvSpPr>
            <a:spLocks noChangeAspect="1" noChangeArrowheads="1"/>
          </p:cNvSpPr>
          <p:nvPr/>
        </p:nvSpPr>
        <p:spPr bwMode="auto">
          <a:xfrm>
            <a:off x="4114800" y="1464677"/>
            <a:ext cx="3352800" cy="335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6" descr="Logo&#10;&#10;Description automatically generated">
            <a:extLst>
              <a:ext uri="{FF2B5EF4-FFF2-40B4-BE49-F238E27FC236}">
                <a16:creationId xmlns:a16="http://schemas.microsoft.com/office/drawing/2014/main" id="{3C1597C2-5A93-6AB0-7A3F-68F914800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6692" y="0"/>
            <a:ext cx="1145308" cy="1145308"/>
          </a:xfrm>
          <a:prstGeom prst="rect">
            <a:avLst/>
          </a:prstGeom>
        </p:spPr>
      </p:pic>
      <p:pic>
        <p:nvPicPr>
          <p:cNvPr id="4" name="Picture 2" descr="TJAGLCS Crest">
            <a:extLst>
              <a:ext uri="{FF2B5EF4-FFF2-40B4-BE49-F238E27FC236}">
                <a16:creationId xmlns:a16="http://schemas.microsoft.com/office/drawing/2014/main" id="{78F77D0C-2E3E-36F7-6CD8-EE256C27F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504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68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BBB6A-635A-0681-4D87-1495ED2AF6F8}"/>
              </a:ext>
            </a:extLst>
          </p:cNvPr>
          <p:cNvSpPr>
            <a:spLocks noGrp="1"/>
          </p:cNvSpPr>
          <p:nvPr>
            <p:ph idx="1"/>
          </p:nvPr>
        </p:nvSpPr>
        <p:spPr>
          <a:xfrm>
            <a:off x="1905000" y="1295401"/>
            <a:ext cx="8229600" cy="4525963"/>
          </a:xfrm>
        </p:spPr>
        <p:txBody>
          <a:bodyPr/>
          <a:lstStyle/>
          <a:p>
            <a:pPr marL="0" indent="0">
              <a:buNone/>
            </a:pPr>
            <a:r>
              <a:rPr lang="en-US" kern="100" dirty="0">
                <a:solidFill>
                  <a:srgbClr val="000000"/>
                </a:solidFill>
                <a:latin typeface="Publico"/>
                <a:ea typeface="Calibri" panose="020F0502020204030204" pitchFamily="34" charset="0"/>
                <a:cs typeface="Times New Roman" panose="02020603050405020304" pitchFamily="18" charset="0"/>
              </a:rPr>
              <a:t>The information provided throughout this training aid does not, and is not intended to, constitute legal advice; instead, all information, laws, statues, content, and materials for this training aid are for general informational purposes only.  This </a:t>
            </a:r>
            <a:r>
              <a:rPr lang="en-US" kern="100" dirty="0">
                <a:solidFill>
                  <a:srgbClr val="000000"/>
                </a:solidFill>
                <a:effectLst/>
                <a:latin typeface="Publico"/>
                <a:ea typeface="Calibri" panose="020F0502020204030204" pitchFamily="34" charset="0"/>
                <a:cs typeface="Times New Roman" panose="02020603050405020304" pitchFamily="18" charset="0"/>
              </a:rPr>
              <a:t>training aid may not constitute the most up-to-date legal or other relevant legal information. </a:t>
            </a:r>
            <a:r>
              <a:rPr lang="en-US" b="1" dirty="0">
                <a:effectLst/>
                <a:latin typeface="Calibri" panose="020F0502020204030204" pitchFamily="34" charset="0"/>
                <a:ea typeface="Calibri" panose="020F0502020204030204" pitchFamily="34" charset="0"/>
              </a:rPr>
              <a:t>Judge Advocates need to conduct their own due diligence through independent further legal research on any specific legal issue contained in this training package. </a:t>
            </a:r>
            <a:r>
              <a:rPr lang="en-US" kern="100" dirty="0">
                <a:solidFill>
                  <a:srgbClr val="000000"/>
                </a:solidFill>
                <a:effectLst/>
                <a:latin typeface="Publico"/>
                <a:ea typeface="Calibri" panose="020F0502020204030204" pitchFamily="34" charset="0"/>
                <a:cs typeface="Times New Roman" panose="02020603050405020304" pitchFamily="18" charset="0"/>
              </a:rPr>
              <a:t>No reader, user, or trainee of this product should act or refrain from acting based on information from this training aid without first seeking legal advice from an attorney in the relevant jurisdiction.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83963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4567-D4E9-75EA-7FF1-C66BF181D1B1}"/>
              </a:ext>
            </a:extLst>
          </p:cNvPr>
          <p:cNvSpPr>
            <a:spLocks noGrp="1"/>
          </p:cNvSpPr>
          <p:nvPr>
            <p:ph type="ctrTitle"/>
          </p:nvPr>
        </p:nvSpPr>
        <p:spPr>
          <a:xfrm>
            <a:off x="945931" y="2235200"/>
            <a:ext cx="10300138" cy="2387600"/>
          </a:xfrm>
        </p:spPr>
        <p:txBody>
          <a:bodyPr>
            <a:normAutofit fontScale="90000"/>
          </a:bodyPr>
          <a:lstStyle/>
          <a:p>
            <a:r>
              <a:rPr lang="en-US" b="1" dirty="0">
                <a:latin typeface="Arial" panose="020B0604020202020204" pitchFamily="34" charset="0"/>
                <a:cs typeface="Arial" panose="020B0604020202020204" pitchFamily="34" charset="0"/>
              </a:rPr>
              <a:t>Unauthorized Commitments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Ratification</a:t>
            </a:r>
          </a:p>
        </p:txBody>
      </p:sp>
    </p:spTree>
    <p:extLst>
      <p:ext uri="{BB962C8B-B14F-4D97-AF65-F5344CB8AC3E}">
        <p14:creationId xmlns:p14="http://schemas.microsoft.com/office/powerpoint/2010/main" val="32302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59BE-37CD-34B4-74E5-1DC48E8CE2B7}"/>
              </a:ext>
            </a:extLst>
          </p:cNvPr>
          <p:cNvSpPr>
            <a:spLocks noGrp="1"/>
          </p:cNvSpPr>
          <p:nvPr>
            <p:ph type="title"/>
          </p:nvPr>
        </p:nvSpPr>
        <p:spPr>
          <a:xfrm>
            <a:off x="273269" y="103489"/>
            <a:ext cx="11645462" cy="1325563"/>
          </a:xfrm>
        </p:spPr>
        <p:txBody>
          <a:bodyPr/>
          <a:lstStyle/>
          <a:p>
            <a:r>
              <a:rPr lang="en-US" dirty="0">
                <a:latin typeface="Arial" panose="020B0604020202020204" pitchFamily="34" charset="0"/>
                <a:cs typeface="Arial" panose="020B0604020202020204" pitchFamily="34" charset="0"/>
              </a:rPr>
              <a:t>What is an unauthorized commitment (UAC)?</a:t>
            </a:r>
          </a:p>
        </p:txBody>
      </p:sp>
      <p:pic>
        <p:nvPicPr>
          <p:cNvPr id="4" name="Content Placeholder 3">
            <a:extLst>
              <a:ext uri="{FF2B5EF4-FFF2-40B4-BE49-F238E27FC236}">
                <a16:creationId xmlns:a16="http://schemas.microsoft.com/office/drawing/2014/main" id="{580805A8-918B-506F-DAA2-C29FA014FDCE}"/>
              </a:ext>
            </a:extLst>
          </p:cNvPr>
          <p:cNvPicPr>
            <a:picLocks noGrp="1" noChangeAspect="1"/>
          </p:cNvPicPr>
          <p:nvPr>
            <p:ph idx="1"/>
          </p:nvPr>
        </p:nvPicPr>
        <p:blipFill>
          <a:blip r:embed="rId2"/>
          <a:stretch>
            <a:fillRect/>
          </a:stretch>
        </p:blipFill>
        <p:spPr>
          <a:xfrm>
            <a:off x="2079322" y="1250673"/>
            <a:ext cx="8033356" cy="5168632"/>
          </a:xfrm>
          <a:prstGeom prst="rect">
            <a:avLst/>
          </a:prstGeom>
        </p:spPr>
      </p:pic>
      <p:sp>
        <p:nvSpPr>
          <p:cNvPr id="5" name="TextBox 4">
            <a:extLst>
              <a:ext uri="{FF2B5EF4-FFF2-40B4-BE49-F238E27FC236}">
                <a16:creationId xmlns:a16="http://schemas.microsoft.com/office/drawing/2014/main" id="{1FBF4D62-03A0-1E77-61A6-786C4AE29BE9}"/>
              </a:ext>
            </a:extLst>
          </p:cNvPr>
          <p:cNvSpPr txBox="1"/>
          <p:nvPr/>
        </p:nvSpPr>
        <p:spPr>
          <a:xfrm>
            <a:off x="8418788" y="6492875"/>
            <a:ext cx="377321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FAR 1.602-3; AFARS 5101.602-90</a:t>
            </a:r>
          </a:p>
        </p:txBody>
      </p:sp>
    </p:spTree>
    <p:extLst>
      <p:ext uri="{BB962C8B-B14F-4D97-AF65-F5344CB8AC3E}">
        <p14:creationId xmlns:p14="http://schemas.microsoft.com/office/powerpoint/2010/main" val="269754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6FE3-3052-4F4E-9DD8-F6F734E0CDE0}"/>
              </a:ext>
            </a:extLst>
          </p:cNvPr>
          <p:cNvSpPr>
            <a:spLocks noGrp="1"/>
          </p:cNvSpPr>
          <p:nvPr>
            <p:ph type="title"/>
          </p:nvPr>
        </p:nvSpPr>
        <p:spPr>
          <a:xfrm>
            <a:off x="838200" y="365126"/>
            <a:ext cx="10515600" cy="959178"/>
          </a:xfrm>
        </p:spPr>
        <p:txBody>
          <a:bodyPr/>
          <a:lstStyle/>
          <a:p>
            <a:r>
              <a:rPr lang="en-US" dirty="0">
                <a:latin typeface="Arial" panose="020B0604020202020204" pitchFamily="34" charset="0"/>
                <a:cs typeface="Arial" panose="020B0604020202020204" pitchFamily="34" charset="0"/>
              </a:rPr>
              <a:t>What is an example of a UAC?</a:t>
            </a:r>
          </a:p>
        </p:txBody>
      </p:sp>
      <p:pic>
        <p:nvPicPr>
          <p:cNvPr id="5" name="Content Placeholder 4">
            <a:extLst>
              <a:ext uri="{FF2B5EF4-FFF2-40B4-BE49-F238E27FC236}">
                <a16:creationId xmlns:a16="http://schemas.microsoft.com/office/drawing/2014/main" id="{B22BCBF2-1D40-1E4F-35E1-B382C4465A36}"/>
              </a:ext>
            </a:extLst>
          </p:cNvPr>
          <p:cNvPicPr>
            <a:picLocks noGrp="1" noChangeAspect="1"/>
          </p:cNvPicPr>
          <p:nvPr>
            <p:ph idx="1"/>
          </p:nvPr>
        </p:nvPicPr>
        <p:blipFill>
          <a:blip r:embed="rId2"/>
          <a:stretch>
            <a:fillRect/>
          </a:stretch>
        </p:blipFill>
        <p:spPr>
          <a:xfrm>
            <a:off x="386574" y="1453019"/>
            <a:ext cx="11418852" cy="4946238"/>
          </a:xfrm>
          <a:prstGeom prst="rect">
            <a:avLst/>
          </a:prstGeom>
        </p:spPr>
      </p:pic>
      <p:sp>
        <p:nvSpPr>
          <p:cNvPr id="6" name="TextBox 5">
            <a:extLst>
              <a:ext uri="{FF2B5EF4-FFF2-40B4-BE49-F238E27FC236}">
                <a16:creationId xmlns:a16="http://schemas.microsoft.com/office/drawing/2014/main" id="{9A8622CF-7800-55CF-964C-E96955077A51}"/>
              </a:ext>
            </a:extLst>
          </p:cNvPr>
          <p:cNvSpPr txBox="1"/>
          <p:nvPr/>
        </p:nvSpPr>
        <p:spPr>
          <a:xfrm>
            <a:off x="8426116" y="6459800"/>
            <a:ext cx="376588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AFARS, Chapter 14, Section 14-2</a:t>
            </a:r>
          </a:p>
        </p:txBody>
      </p:sp>
    </p:spTree>
    <p:extLst>
      <p:ext uri="{BB962C8B-B14F-4D97-AF65-F5344CB8AC3E}">
        <p14:creationId xmlns:p14="http://schemas.microsoft.com/office/powerpoint/2010/main" val="283793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61BA-A25A-100D-CDF8-8F315D09454E}"/>
              </a:ext>
            </a:extLst>
          </p:cNvPr>
          <p:cNvSpPr>
            <a:spLocks noGrp="1"/>
          </p:cNvSpPr>
          <p:nvPr>
            <p:ph type="title"/>
          </p:nvPr>
        </p:nvSpPr>
        <p:spPr>
          <a:xfrm>
            <a:off x="838200" y="365125"/>
            <a:ext cx="10515600" cy="727951"/>
          </a:xfrm>
        </p:spPr>
        <p:txBody>
          <a:bodyPr/>
          <a:lstStyle/>
          <a:p>
            <a:r>
              <a:rPr lang="en-US" dirty="0">
                <a:latin typeface="Arial" panose="020B0604020202020204" pitchFamily="34" charset="0"/>
                <a:cs typeface="Arial" panose="020B0604020202020204" pitchFamily="34" charset="0"/>
              </a:rPr>
              <a:t>What steps to take if a UAC occurs?</a:t>
            </a:r>
          </a:p>
        </p:txBody>
      </p:sp>
      <p:sp>
        <p:nvSpPr>
          <p:cNvPr id="4" name="Text Placeholder 3">
            <a:extLst>
              <a:ext uri="{FF2B5EF4-FFF2-40B4-BE49-F238E27FC236}">
                <a16:creationId xmlns:a16="http://schemas.microsoft.com/office/drawing/2014/main" id="{66A0DEEA-26F6-F599-03C5-58DBB22B03C8}"/>
              </a:ext>
            </a:extLst>
          </p:cNvPr>
          <p:cNvSpPr txBox="1">
            <a:spLocks/>
          </p:cNvSpPr>
          <p:nvPr/>
        </p:nvSpPr>
        <p:spPr>
          <a:xfrm>
            <a:off x="619447" y="1093076"/>
            <a:ext cx="10633572" cy="4924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Ratification: an act to </a:t>
            </a:r>
            <a:r>
              <a:rPr lang="en-US" b="1" u="sng" dirty="0">
                <a:solidFill>
                  <a:srgbClr val="FF0000"/>
                </a:solidFill>
                <a:latin typeface="Arial" panose="020B0604020202020204" pitchFamily="34" charset="0"/>
                <a:cs typeface="Arial" panose="020B0604020202020204" pitchFamily="34" charset="0"/>
              </a:rPr>
              <a:t>approve</a:t>
            </a:r>
            <a:r>
              <a:rPr lang="en-US" dirty="0">
                <a:latin typeface="Arial" panose="020B0604020202020204" pitchFamily="34" charset="0"/>
                <a:cs typeface="Arial" panose="020B0604020202020204" pitchFamily="34" charset="0"/>
              </a:rPr>
              <a:t> the UAC by an </a:t>
            </a:r>
            <a:r>
              <a:rPr lang="en-US" b="1" u="sng" dirty="0">
                <a:solidFill>
                  <a:srgbClr val="FF0000"/>
                </a:solidFill>
                <a:latin typeface="Arial" panose="020B0604020202020204" pitchFamily="34" charset="0"/>
                <a:cs typeface="Arial" panose="020B0604020202020204" pitchFamily="34" charset="0"/>
              </a:rPr>
              <a:t>official</a:t>
            </a:r>
            <a:r>
              <a:rPr lang="en-US" dirty="0">
                <a:latin typeface="Arial" panose="020B0604020202020204" pitchFamily="34" charset="0"/>
                <a:cs typeface="Arial" panose="020B0604020202020204" pitchFamily="34" charset="0"/>
              </a:rPr>
              <a:t> who has the </a:t>
            </a:r>
            <a:r>
              <a:rPr lang="en-US" b="1" u="sng" dirty="0">
                <a:solidFill>
                  <a:srgbClr val="FF0000"/>
                </a:solidFill>
                <a:latin typeface="Arial" panose="020B0604020202020204" pitchFamily="34" charset="0"/>
                <a:cs typeface="Arial" panose="020B0604020202020204" pitchFamily="34" charset="0"/>
              </a:rPr>
              <a:t>authority</a:t>
            </a:r>
            <a:r>
              <a:rPr lang="en-US" dirty="0">
                <a:latin typeface="Arial" panose="020B0604020202020204" pitchFamily="34" charset="0"/>
                <a:cs typeface="Arial" panose="020B0604020202020204" pitchFamily="34" charset="0"/>
              </a:rPr>
              <a:t> to do so</a:t>
            </a:r>
          </a:p>
          <a:p>
            <a:pPr marL="0"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Agencies should process UAC’s using the ratification authority in FAR 1.602-3 instead of referring such actions to the Government Accountability Office for resolution </a:t>
            </a:r>
            <a:r>
              <a:rPr lang="en-US" b="1" u="sng" dirty="0">
                <a:latin typeface="Arial" panose="020B0604020202020204" pitchFamily="34" charset="0"/>
                <a:cs typeface="Arial" panose="020B0604020202020204" pitchFamily="34" charset="0"/>
              </a:rPr>
              <a:t>OR</a:t>
            </a:r>
          </a:p>
          <a:p>
            <a:pPr lvl="1"/>
            <a:r>
              <a:rPr lang="en-US" dirty="0">
                <a:latin typeface="Arial" panose="020B0604020202020204" pitchFamily="34" charset="0"/>
                <a:cs typeface="Arial" panose="020B0604020202020204" pitchFamily="34" charset="0"/>
              </a:rPr>
              <a:t>UAC’s that would involve claims subject to resolution under the Contract Disputes Act should be processed in accordance with FAR 33.2, Disputes and Appeals</a:t>
            </a:r>
          </a:p>
          <a:p>
            <a:pPr lvl="1"/>
            <a:endParaRPr lang="en-US" dirty="0"/>
          </a:p>
          <a:p>
            <a:pPr lvl="1"/>
            <a:endParaRPr lang="en-US" dirty="0"/>
          </a:p>
        </p:txBody>
      </p:sp>
      <p:sp>
        <p:nvSpPr>
          <p:cNvPr id="5" name="TextBox 4">
            <a:extLst>
              <a:ext uri="{FF2B5EF4-FFF2-40B4-BE49-F238E27FC236}">
                <a16:creationId xmlns:a16="http://schemas.microsoft.com/office/drawing/2014/main" id="{C5256861-2E84-ED4B-55F0-870A86C4017E}"/>
              </a:ext>
            </a:extLst>
          </p:cNvPr>
          <p:cNvSpPr txBox="1"/>
          <p:nvPr/>
        </p:nvSpPr>
        <p:spPr>
          <a:xfrm>
            <a:off x="8576579" y="6376120"/>
            <a:ext cx="348054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FAR 1.602-3(b) &amp; (c); FAR 33.2</a:t>
            </a:r>
          </a:p>
        </p:txBody>
      </p:sp>
      <p:pic>
        <p:nvPicPr>
          <p:cNvPr id="6" name="Picture 5">
            <a:extLst>
              <a:ext uri="{FF2B5EF4-FFF2-40B4-BE49-F238E27FC236}">
                <a16:creationId xmlns:a16="http://schemas.microsoft.com/office/drawing/2014/main" id="{C82E467D-3B11-0DC0-E7FB-96D547A93F95}"/>
              </a:ext>
            </a:extLst>
          </p:cNvPr>
          <p:cNvPicPr>
            <a:picLocks noChangeAspect="1"/>
          </p:cNvPicPr>
          <p:nvPr/>
        </p:nvPicPr>
        <p:blipFill>
          <a:blip r:embed="rId2"/>
          <a:stretch>
            <a:fillRect/>
          </a:stretch>
        </p:blipFill>
        <p:spPr>
          <a:xfrm>
            <a:off x="4541743" y="4382814"/>
            <a:ext cx="3588062" cy="2357868"/>
          </a:xfrm>
          <a:prstGeom prst="rect">
            <a:avLst/>
          </a:prstGeom>
        </p:spPr>
      </p:pic>
    </p:spTree>
    <p:extLst>
      <p:ext uri="{BB962C8B-B14F-4D97-AF65-F5344CB8AC3E}">
        <p14:creationId xmlns:p14="http://schemas.microsoft.com/office/powerpoint/2010/main" val="39777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52E2-AF82-1EC2-2E14-ABF681FEDB08}"/>
              </a:ext>
            </a:extLst>
          </p:cNvPr>
          <p:cNvSpPr>
            <a:spLocks noGrp="1"/>
          </p:cNvSpPr>
          <p:nvPr>
            <p:ph type="title"/>
          </p:nvPr>
        </p:nvSpPr>
        <p:spPr>
          <a:xfrm>
            <a:off x="838200" y="164410"/>
            <a:ext cx="10515600" cy="675399"/>
          </a:xfrm>
        </p:spPr>
        <p:txBody>
          <a:bodyPr>
            <a:noAutofit/>
          </a:bodyPr>
          <a:lstStyle/>
          <a:p>
            <a:r>
              <a:rPr lang="en-US" dirty="0">
                <a:latin typeface="Arial" panose="020B0604020202020204" pitchFamily="34" charset="0"/>
                <a:cs typeface="Arial" panose="020B0604020202020204" pitchFamily="34" charset="0"/>
              </a:rPr>
              <a:t>Can we ratify the UAC?</a:t>
            </a:r>
          </a:p>
        </p:txBody>
      </p:sp>
      <p:sp>
        <p:nvSpPr>
          <p:cNvPr id="4" name="Text Placeholder 3">
            <a:extLst>
              <a:ext uri="{FF2B5EF4-FFF2-40B4-BE49-F238E27FC236}">
                <a16:creationId xmlns:a16="http://schemas.microsoft.com/office/drawing/2014/main" id="{EBA8ECBA-4E2B-BF89-7887-E0DBADD18E8C}"/>
              </a:ext>
            </a:extLst>
          </p:cNvPr>
          <p:cNvSpPr txBox="1">
            <a:spLocks/>
          </p:cNvSpPr>
          <p:nvPr/>
        </p:nvSpPr>
        <p:spPr>
          <a:xfrm>
            <a:off x="348862" y="966787"/>
            <a:ext cx="6957130" cy="4924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IF the ratifying government official has </a:t>
            </a:r>
            <a:r>
              <a:rPr lang="en-US" b="1" u="sng" dirty="0">
                <a:latin typeface="Arial" panose="020B0604020202020204" pitchFamily="34" charset="0"/>
                <a:cs typeface="Arial" panose="020B0604020202020204" pitchFamily="34" charset="0"/>
              </a:rPr>
              <a:t>actual or constructive knowledge </a:t>
            </a:r>
            <a:r>
              <a:rPr lang="en-US" dirty="0">
                <a:latin typeface="Arial" panose="020B0604020202020204" pitchFamily="34" charset="0"/>
                <a:cs typeface="Arial" panose="020B0604020202020204" pitchFamily="34" charset="0"/>
              </a:rPr>
              <a:t>of a representative’s unauthorized act and </a:t>
            </a:r>
            <a:r>
              <a:rPr lang="en-US" b="1" u="sng" dirty="0">
                <a:latin typeface="Arial" panose="020B0604020202020204" pitchFamily="34" charset="0"/>
                <a:cs typeface="Arial" panose="020B0604020202020204" pitchFamily="34" charset="0"/>
              </a:rPr>
              <a:t>expressly or impliedly</a:t>
            </a:r>
            <a:r>
              <a:rPr lang="en-US" dirty="0">
                <a:latin typeface="Arial" panose="020B0604020202020204" pitchFamily="34" charset="0"/>
                <a:cs typeface="Arial" panose="020B0604020202020204" pitchFamily="34" charset="0"/>
              </a:rPr>
              <a:t> adopts the act, ratification has been found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Knowledge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Where an agent has acted without authority  …ratification can only be based upon full knowledge of all the facts upon which the unauthorized action was taken. Knowledge is necessary in any event.” (United States v. Beebe, 180 U.S. 343 (1901))</a:t>
            </a:r>
          </a:p>
          <a:p>
            <a:pPr lvl="1"/>
            <a:endParaRPr lang="en-US" dirty="0"/>
          </a:p>
          <a:p>
            <a:pPr lvl="1"/>
            <a:endParaRPr lang="en-US" dirty="0"/>
          </a:p>
        </p:txBody>
      </p:sp>
      <p:sp>
        <p:nvSpPr>
          <p:cNvPr id="5" name="TextBox 4">
            <a:extLst>
              <a:ext uri="{FF2B5EF4-FFF2-40B4-BE49-F238E27FC236}">
                <a16:creationId xmlns:a16="http://schemas.microsoft.com/office/drawing/2014/main" id="{6E4C10C8-BE61-D334-2ABE-94138E6617BA}"/>
              </a:ext>
            </a:extLst>
          </p:cNvPr>
          <p:cNvSpPr txBox="1"/>
          <p:nvPr/>
        </p:nvSpPr>
        <p:spPr>
          <a:xfrm>
            <a:off x="7505688" y="6324258"/>
            <a:ext cx="454652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FAR 1.602-3(b) &amp; (c); AFARS 5101.602-90</a:t>
            </a:r>
          </a:p>
        </p:txBody>
      </p:sp>
      <p:pic>
        <p:nvPicPr>
          <p:cNvPr id="6" name="Picture 5">
            <a:extLst>
              <a:ext uri="{FF2B5EF4-FFF2-40B4-BE49-F238E27FC236}">
                <a16:creationId xmlns:a16="http://schemas.microsoft.com/office/drawing/2014/main" id="{FAE756A0-5BFF-B25F-616B-493856631D8C}"/>
              </a:ext>
            </a:extLst>
          </p:cNvPr>
          <p:cNvPicPr>
            <a:picLocks noChangeAspect="1"/>
          </p:cNvPicPr>
          <p:nvPr/>
        </p:nvPicPr>
        <p:blipFill>
          <a:blip r:embed="rId2"/>
          <a:stretch>
            <a:fillRect/>
          </a:stretch>
        </p:blipFill>
        <p:spPr>
          <a:xfrm>
            <a:off x="7305992" y="1330272"/>
            <a:ext cx="4223854" cy="4197454"/>
          </a:xfrm>
          <a:prstGeom prst="rect">
            <a:avLst/>
          </a:prstGeom>
        </p:spPr>
      </p:pic>
    </p:spTree>
    <p:extLst>
      <p:ext uri="{BB962C8B-B14F-4D97-AF65-F5344CB8AC3E}">
        <p14:creationId xmlns:p14="http://schemas.microsoft.com/office/powerpoint/2010/main" val="45598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EC2E-A877-A27D-47D3-AFDC85077CCB}"/>
              </a:ext>
            </a:extLst>
          </p:cNvPr>
          <p:cNvSpPr>
            <a:spLocks noGrp="1"/>
          </p:cNvSpPr>
          <p:nvPr>
            <p:ph type="title"/>
          </p:nvPr>
        </p:nvSpPr>
        <p:spPr>
          <a:xfrm>
            <a:off x="838200" y="365126"/>
            <a:ext cx="10515600" cy="748972"/>
          </a:xfrm>
        </p:spPr>
        <p:txBody>
          <a:bodyPr/>
          <a:lstStyle/>
          <a:p>
            <a:r>
              <a:rPr lang="en-US" dirty="0">
                <a:latin typeface="Arial" panose="020B0604020202020204" pitchFamily="34" charset="0"/>
                <a:cs typeface="Arial" panose="020B0604020202020204" pitchFamily="34" charset="0"/>
              </a:rPr>
              <a:t>Ratification: elements that must exist</a:t>
            </a:r>
          </a:p>
        </p:txBody>
      </p:sp>
      <p:grpSp>
        <p:nvGrpSpPr>
          <p:cNvPr id="4" name="Group 3">
            <a:extLst>
              <a:ext uri="{FF2B5EF4-FFF2-40B4-BE49-F238E27FC236}">
                <a16:creationId xmlns:a16="http://schemas.microsoft.com/office/drawing/2014/main" id="{6A2493B7-A3A0-9D9A-914B-95EE94445D39}"/>
              </a:ext>
            </a:extLst>
          </p:cNvPr>
          <p:cNvGrpSpPr/>
          <p:nvPr/>
        </p:nvGrpSpPr>
        <p:grpSpPr>
          <a:xfrm>
            <a:off x="962524" y="1193588"/>
            <a:ext cx="10363200" cy="4971150"/>
            <a:chOff x="914400" y="1193588"/>
            <a:chExt cx="10363200" cy="4971150"/>
          </a:xfrm>
        </p:grpSpPr>
        <p:pic>
          <p:nvPicPr>
            <p:cNvPr id="5" name="Picture 4">
              <a:extLst>
                <a:ext uri="{FF2B5EF4-FFF2-40B4-BE49-F238E27FC236}">
                  <a16:creationId xmlns:a16="http://schemas.microsoft.com/office/drawing/2014/main" id="{D3ECD3BE-2A7A-E28B-D41D-3E89EEEFC7B0}"/>
                </a:ext>
              </a:extLst>
            </p:cNvPr>
            <p:cNvPicPr>
              <a:picLocks noChangeAspect="1"/>
            </p:cNvPicPr>
            <p:nvPr/>
          </p:nvPicPr>
          <p:blipFill>
            <a:blip r:embed="rId2"/>
            <a:stretch>
              <a:fillRect/>
            </a:stretch>
          </p:blipFill>
          <p:spPr>
            <a:xfrm>
              <a:off x="914400" y="1193588"/>
              <a:ext cx="10363200" cy="4971150"/>
            </a:xfrm>
            <a:prstGeom prst="rect">
              <a:avLst/>
            </a:prstGeom>
          </p:spPr>
        </p:pic>
        <p:cxnSp>
          <p:nvCxnSpPr>
            <p:cNvPr id="6" name="Straight Connector 5">
              <a:extLst>
                <a:ext uri="{FF2B5EF4-FFF2-40B4-BE49-F238E27FC236}">
                  <a16:creationId xmlns:a16="http://schemas.microsoft.com/office/drawing/2014/main" id="{75CD9311-5EB2-24B3-5DE6-FF09A48DA039}"/>
                </a:ext>
              </a:extLst>
            </p:cNvPr>
            <p:cNvCxnSpPr/>
            <p:nvPr/>
          </p:nvCxnSpPr>
          <p:spPr>
            <a:xfrm>
              <a:off x="4090737" y="1985211"/>
              <a:ext cx="33327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844BFF-69C8-C7A2-62FA-9AC9BCDE1F20}"/>
                </a:ext>
              </a:extLst>
            </p:cNvPr>
            <p:cNvCxnSpPr/>
            <p:nvPr/>
          </p:nvCxnSpPr>
          <p:spPr>
            <a:xfrm>
              <a:off x="2101516" y="2257926"/>
              <a:ext cx="33327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703355-2604-9D8F-7401-9A0376540660}"/>
                </a:ext>
              </a:extLst>
            </p:cNvPr>
            <p:cNvCxnSpPr>
              <a:cxnSpLocks/>
            </p:cNvCxnSpPr>
            <p:nvPr/>
          </p:nvCxnSpPr>
          <p:spPr>
            <a:xfrm>
              <a:off x="2578768" y="3011905"/>
              <a:ext cx="3015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F99A759-21C6-A118-10BF-98AB974724E7}"/>
                </a:ext>
              </a:extLst>
            </p:cNvPr>
            <p:cNvCxnSpPr>
              <a:cxnSpLocks/>
            </p:cNvCxnSpPr>
            <p:nvPr/>
          </p:nvCxnSpPr>
          <p:spPr>
            <a:xfrm>
              <a:off x="2582779" y="3441031"/>
              <a:ext cx="48407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82564B-E8E6-7AC2-06C5-D4A98F1817DD}"/>
                </a:ext>
              </a:extLst>
            </p:cNvPr>
            <p:cNvCxnSpPr>
              <a:cxnSpLocks/>
            </p:cNvCxnSpPr>
            <p:nvPr/>
          </p:nvCxnSpPr>
          <p:spPr>
            <a:xfrm>
              <a:off x="8157410" y="4186989"/>
              <a:ext cx="2755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159400-D5CE-22FF-05BD-A69FD59A08CF}"/>
                </a:ext>
              </a:extLst>
            </p:cNvPr>
            <p:cNvCxnSpPr>
              <a:cxnSpLocks/>
            </p:cNvCxnSpPr>
            <p:nvPr/>
          </p:nvCxnSpPr>
          <p:spPr>
            <a:xfrm>
              <a:off x="1201152" y="4435642"/>
              <a:ext cx="13776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4BC62E-CC72-6B82-334E-5660365F099D}"/>
                </a:ext>
              </a:extLst>
            </p:cNvPr>
            <p:cNvCxnSpPr>
              <a:cxnSpLocks/>
            </p:cNvCxnSpPr>
            <p:nvPr/>
          </p:nvCxnSpPr>
          <p:spPr>
            <a:xfrm>
              <a:off x="2578768" y="4880810"/>
              <a:ext cx="62764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2B31CC-4A3C-0F68-FE3F-002F086918FE}"/>
                </a:ext>
              </a:extLst>
            </p:cNvPr>
            <p:cNvCxnSpPr>
              <a:cxnSpLocks/>
            </p:cNvCxnSpPr>
            <p:nvPr/>
          </p:nvCxnSpPr>
          <p:spPr>
            <a:xfrm>
              <a:off x="2181727" y="5614736"/>
              <a:ext cx="45920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30F0899-F2A5-CA1F-36E2-B183D723BD89}"/>
                </a:ext>
              </a:extLst>
            </p:cNvPr>
            <p:cNvSpPr/>
            <p:nvPr/>
          </p:nvSpPr>
          <p:spPr>
            <a:xfrm>
              <a:off x="10732167" y="5305926"/>
              <a:ext cx="509337" cy="3584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B19D92B1-782A-F679-B976-DBF74D2C6B44}"/>
              </a:ext>
            </a:extLst>
          </p:cNvPr>
          <p:cNvSpPr txBox="1"/>
          <p:nvPr/>
        </p:nvSpPr>
        <p:spPr>
          <a:xfrm>
            <a:off x="10384331" y="6414016"/>
            <a:ext cx="175179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FAR 1.602-3(c)</a:t>
            </a:r>
          </a:p>
        </p:txBody>
      </p:sp>
    </p:spTree>
    <p:extLst>
      <p:ext uri="{BB962C8B-B14F-4D97-AF65-F5344CB8AC3E}">
        <p14:creationId xmlns:p14="http://schemas.microsoft.com/office/powerpoint/2010/main" val="311171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066-D09A-9D31-045D-27A49A83C61D}"/>
              </a:ext>
            </a:extLst>
          </p:cNvPr>
          <p:cNvSpPr>
            <a:spLocks noGrp="1"/>
          </p:cNvSpPr>
          <p:nvPr>
            <p:ph type="ctrTitle"/>
          </p:nvPr>
        </p:nvSpPr>
        <p:spPr>
          <a:xfrm>
            <a:off x="2133600" y="1887380"/>
            <a:ext cx="7772400" cy="984885"/>
          </a:xfrm>
        </p:spPr>
        <p:txBody>
          <a:bodyPr/>
          <a:lstStyle/>
          <a:p>
            <a:br>
              <a:rPr lang="en-US" dirty="0"/>
            </a:br>
            <a:endParaRPr lang="en-US" dirty="0"/>
          </a:p>
        </p:txBody>
      </p:sp>
      <p:sp>
        <p:nvSpPr>
          <p:cNvPr id="3" name="Subtitle 2">
            <a:extLst>
              <a:ext uri="{FF2B5EF4-FFF2-40B4-BE49-F238E27FC236}">
                <a16:creationId xmlns:a16="http://schemas.microsoft.com/office/drawing/2014/main" id="{8BB6F6C2-C981-F696-796D-6B636EF6767D}"/>
              </a:ext>
            </a:extLst>
          </p:cNvPr>
          <p:cNvSpPr>
            <a:spLocks noGrp="1"/>
          </p:cNvSpPr>
          <p:nvPr>
            <p:ph type="subTitle" idx="1"/>
          </p:nvPr>
        </p:nvSpPr>
        <p:spPr>
          <a:xfrm>
            <a:off x="3045069" y="2379822"/>
            <a:ext cx="6400800" cy="1752600"/>
          </a:xfrm>
        </p:spPr>
        <p:txBody>
          <a:bodyPr/>
          <a:lstStyle/>
          <a:p>
            <a:pPr algn="ctr" latinLnBrk="0"/>
            <a:r>
              <a:rPr lang="en-US" b="0" i="0" u="none" strike="noStrike" dirty="0">
                <a:solidFill>
                  <a:srgbClr val="FFFFFF"/>
                </a:solidFill>
                <a:effectLst/>
                <a:latin typeface="Franklin Gothic Book" panose="020B0503020102020204" pitchFamily="34" charset="0"/>
                <a:hlinkClick r:id="rId2"/>
              </a:rPr>
              <a:t>Need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Have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Questions?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Contact Us!</a:t>
            </a:r>
            <a:endParaRPr lang="en-US" b="0" i="0" u="none" strike="noStrike" dirty="0">
              <a:solidFill>
                <a:srgbClr val="FFFFFF"/>
              </a:solidFill>
              <a:effectLst/>
              <a:latin typeface="Franklin Gothic Book" panose="020B0503020102020204" pitchFamily="34" charset="0"/>
            </a:endParaRPr>
          </a:p>
          <a:p>
            <a:pPr algn="ctr" latinLnBrk="0"/>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00B0F0"/>
                </a:solidFill>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TJAGLCS-training@army.mil</a:t>
            </a:r>
            <a:endParaRPr lang="en-US" b="0" i="0" dirty="0">
              <a:solidFill>
                <a:srgbClr val="00B0F0"/>
              </a:solidFill>
              <a:effectLst/>
              <a:latin typeface="Franklin Gothic Book" panose="020B0503020102020204" pitchFamily="34" charset="0"/>
            </a:endParaRPr>
          </a:p>
        </p:txBody>
      </p:sp>
    </p:spTree>
    <p:extLst>
      <p:ext uri="{BB962C8B-B14F-4D97-AF65-F5344CB8AC3E}">
        <p14:creationId xmlns:p14="http://schemas.microsoft.com/office/powerpoint/2010/main" val="9887582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10</TotalTime>
  <Words>379</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Franklin Gothic Book</vt:lpstr>
      <vt:lpstr>Publico</vt:lpstr>
      <vt:lpstr>Wingdings</vt:lpstr>
      <vt:lpstr>Office Theme</vt:lpstr>
      <vt:lpstr>1_2003 03 CG Unclassified Master</vt:lpstr>
      <vt:lpstr>TJAGLCS Training Package</vt:lpstr>
      <vt:lpstr>PowerPoint Presentation</vt:lpstr>
      <vt:lpstr>Unauthorized Commitments and  Ratification</vt:lpstr>
      <vt:lpstr>What is an unauthorized commitment (UAC)?</vt:lpstr>
      <vt:lpstr>What is an example of a UAC?</vt:lpstr>
      <vt:lpstr>What steps to take if a UAC occurs?</vt:lpstr>
      <vt:lpstr>Can we ratify the UAC?</vt:lpstr>
      <vt:lpstr>Ratification: elements that must exist</vt:lpstr>
      <vt:lpstr> </vt:lpstr>
    </vt:vector>
  </TitlesOfParts>
  <Company>Defense Information Systems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UNAUTHORIZED COMMITMENTS</dc:title>
  <dc:creator>Sterioti, Anthony J MAJ USARMY HQDA TJAGLCS (USA)</dc:creator>
  <cp:lastModifiedBy>Troy, Keaton L MAJ USARMY HQDA TJAGLCS (USA)</cp:lastModifiedBy>
  <cp:revision>4</cp:revision>
  <dcterms:created xsi:type="dcterms:W3CDTF">2024-11-26T19:11:28Z</dcterms:created>
  <dcterms:modified xsi:type="dcterms:W3CDTF">2024-12-02T15:19:47Z</dcterms:modified>
</cp:coreProperties>
</file>